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21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278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893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4440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50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809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822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33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13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3998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565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99A1-5FC1-40EA-8496-261BAAB990B6}" type="datetimeFigureOut">
              <a:rPr lang="ru-RU" smtClean="0"/>
              <a:pPr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75DC4-8EAD-4204-BF7C-C2A43B562F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333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14554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Кружок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по нетрадиционной технике рисовании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sz="6000" b="1" i="1" dirty="0" smtClean="0">
                <a:solidFill>
                  <a:srgbClr val="C00000"/>
                </a:solidFill>
              </a:rPr>
              <a:t>«</a:t>
            </a:r>
            <a:r>
              <a:rPr lang="ru-RU" sz="6000" b="1" i="1" dirty="0" smtClean="0">
                <a:solidFill>
                  <a:srgbClr val="C00000"/>
                </a:solidFill>
              </a:rPr>
              <a:t>Юные художники</a:t>
            </a:r>
            <a:r>
              <a:rPr lang="ru-RU" sz="6000" b="1" i="1" dirty="0" smtClean="0">
                <a:solidFill>
                  <a:srgbClr val="C0000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shulka" pitchFamily="2" charset="0"/>
              </a:rPr>
              <a:t> </a:t>
            </a:r>
            <a:br>
              <a:rPr lang="ru-RU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shulka" pitchFamily="2" charset="0"/>
              </a:rPr>
            </a:br>
            <a:endParaRPr lang="ru-RU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mashulka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709734"/>
          </a:xfrm>
        </p:spPr>
        <p:txBody>
          <a:bodyPr>
            <a:normAutofit fontScale="40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Младшая группа. </a:t>
            </a:r>
            <a:endParaRPr lang="ru-RU" sz="8000" dirty="0" smtClean="0">
              <a:solidFill>
                <a:srgbClr val="002060"/>
              </a:solidFill>
            </a:endParaRPr>
          </a:p>
          <a:p>
            <a:r>
              <a:rPr lang="ru-RU" sz="8000" b="1" dirty="0" smtClean="0">
                <a:solidFill>
                  <a:srgbClr val="002060"/>
                </a:solidFill>
              </a:rPr>
              <a:t>Воспитатель - </a:t>
            </a:r>
            <a:r>
              <a:rPr lang="ru-RU" sz="8000" b="1" dirty="0" err="1" smtClean="0">
                <a:solidFill>
                  <a:srgbClr val="002060"/>
                </a:solidFill>
              </a:rPr>
              <a:t>Поднебеснова</a:t>
            </a:r>
            <a:r>
              <a:rPr lang="ru-RU" sz="8000" b="1" dirty="0" smtClean="0">
                <a:solidFill>
                  <a:srgbClr val="002060"/>
                </a:solidFill>
              </a:rPr>
              <a:t> Н.В. </a:t>
            </a:r>
            <a:endParaRPr lang="ru-RU" sz="8000" dirty="0" smtClean="0">
              <a:solidFill>
                <a:srgbClr val="002060"/>
              </a:solidFill>
            </a:endParaRPr>
          </a:p>
          <a:p>
            <a:r>
              <a:rPr lang="ru-RU" sz="8000" b="1" smtClean="0">
                <a:solidFill>
                  <a:srgbClr val="002060"/>
                </a:solidFill>
              </a:rPr>
              <a:t>2022-2023 гг</a:t>
            </a:r>
            <a:r>
              <a:rPr lang="ru-RU" sz="8000" b="1" dirty="0" smtClean="0">
                <a:solidFill>
                  <a:srgbClr val="002060"/>
                </a:solidFill>
              </a:rPr>
              <a:t>.</a:t>
            </a:r>
            <a:endParaRPr lang="ru-RU" sz="8000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909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357166"/>
            <a:ext cx="821537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Пояснительная записка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Рисование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интересный и полезный вид творчества, в ходе которого разнообразными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3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способами с использованием самых разных материалов, создаются живописные и графические изображения. Нужно отметить, что почти все дети рисуют. А это значит, что в дошкольном возрасте рисование должно быть не самоцелью, а средством познания окружающего мира. Рисуя, ребёнок развивает определённые способности: зрительную оценку формы, умение ориентироваться в пространстве, чувствовать цвета. Развиваются также специальные умения и навыки: зрительно-моторная координация, свободное владение кистью руки, что очень поможет будущему школьнику. Кроме того, занятия по рисованию доставляют детям радость, создают положительный настрой.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Ведь для работы по нетрадиционному рисованию не требуется владение привычными инструментами – не всегда нужны кисти и карандаши, когда есть собственные пальчики и ладошки, которые слушаются малыша гораздо лучше, чем инструменты художника.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Создание рисунка нетрадиционным способом (ладошками, пальчиками) является очень забавной и увлекательной игрой для детей. В процессе творения, ребенок совершенствуется, запоминая детали, особенности, развивает свою фантазию, моторику пальцев, а главное у него формируется представление об окружающем его мире. Рисуя маленькими ручками, юный художник помимо фантазии, развивает еще и абстрактное мышление. Все это положительно влияет на дальнейшее развитие ребенка. А как интересно делать отпечатки из листьев, картофеля получаются такие красивые фигуры, что обычной кисточкой и не нарисуешь. А рисование ватной палочкой и поролоном. Все это нужно попробовать.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рамках кружковых занятий дети могут выразить в рисунках свои мысли, чувства, переживания, настроение. На занятиях они не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изучают,а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осваивают приемы и средства рисования нетрадиционными методами. Реализуя свои задумки на бумаге, ребенок чувствует свободу, становится увереннее. Используя нетрадиционные техники рисования, ребенок не боится, что у него не получится, в результате у малыша проявляется интерес к рисованию и как следствие – желание творить. И конечно, развивается мелкая моторика рук, что очень важно для развития речи и подготовки руки к письму.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Время существования кружка-первый год. Форма занятия - групповая. Занятия кружка весомо отличаются от занятий, запланированных программой детского сада, но являются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изолированной работой от программы, а расширяют и углубляют знания,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полученные на основных занятиях по изобразительной деятельности.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453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285852" y="214291"/>
            <a:ext cx="7143800" cy="6093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программы: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цель программы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- развитие у детей мелкой моторики, творческих способностей, фантазии, воображения средствами нетрадиционного рисования.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развивающие: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Развивать эмоциональную отзывчивость при восприятии картинок, иллюстраций. Обращать внимание детей на выразительные средства, учить замечать сочетание цветов.                                                                                                                                                 • Развивать творческие способности детей.                                                                                        • Подводить детей к созданию выразительного образа при изображении предметов и явлений окружающей деятельности.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воспитательные: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Воспитывать у детей интерес к изобразительной деятельности.                                               • Воспитывать культуру деятельности, формировать навыки сотрудничества, шедевра.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обучающие: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Обучать приемам нетрадиционной техники рисования и способам изображения с использованием различных материалов.                                                                                        • Знакомить детей с изобразительным искусством разных видов и жанров, учить понимать выразительные средства искусства.                                                                                  • Учить детей видеть и понимать красоту природы, произведений классического искусства, окружающих предметов.                                                                                                   • Формировать умение оценивать созданные изображения.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программы.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Особенности программы – это развитие индивидуальности каждого ребенка, от непроизвольных движений к ограничению их, к зрительному контролю, к разнообразию форм движения, затем к осознанному использованию приобретенного опыта в рисунке. Постепенно у ребенка появляется умение изображать предметы, передавая их выразительный характер. Это свидетельствует о дальнейшем развитии способностей.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Ведущая идея данной программы — создание комфортной среды общения, развитие способностей, творческого потенциала каждого ребенка и его самореализации.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1000108"/>
            <a:ext cx="800105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способы и формы работы с детьми.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предполагает проведение одного занятия в неделю, во вторую половину дня в рамках работы кружка изобразительной деятельности. Общее количество занятий в год -34., время занятий 15-20 мин.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ориентирована на работу с воспитанниками в возрасте 3-4 года и рассчитана на один год обучения.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проведения кружковой работы: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теоретические, практические, групповые.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совместного рисования используются различные методы и приемы: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словесные (беседа, художественное слово, загадки, напоминание о последовательности работы, совет);                                                                                               </a:t>
            </a:r>
            <a:r>
              <a:rPr kumimoji="0" lang="ru-RU" sz="1300" b="0" i="0" u="none" strike="noStrike" cap="none" normalizeH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- наглядные                                                                                                                                                                - практические                                                                                                                                                            - игровые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Используемые методы позволяют развивать специальные умения и навыки, подготавливающие руку ребенка к письму;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дают возможность почувствовать многоцветное изображение предметов, что влияет на полноту восприятия окружающего мира;                                                                                                                             – формируют эмоционально – положительное отношение к самому процессу рисования;                                                                                                                                         – способствуют более эффективному развитию воображения, восприятия и, как следствие, познавательных способностей.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Форма занятий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- тематическая совместная деятельность педагога и ребенка в форме кружковой работы.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0"/>
            <a:ext cx="821537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План кружка на учебный год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Сентябрь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1. Рисование пальчиками «Падают, падают листья…»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познакомить детей с техникой нетрадиционного рисования - "рисование пальчиками", познакомить                  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детей с красками; развивать чувство цвета и ритма.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раздаточный материал (рисунок с изображением осеннего дерева, гуашь, влажные салфетки).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Рисование пальчиками «Злая тучка».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знакомство с нетрадиционным методом рисования (рисование пальцами); познакомить детей с краской синего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 А4, гуашь.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Рисование пальчиками и одноразовой вилочкой «Мухомор».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Познакомить детей с техникой рисования пальчиками и одноразовыми вилочками; воспитание у детей интереса к природе; создавать условия для развития творческих способностей; отрабатывать уверенные движения и свободное перемещение руки.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пол листа А4, гуашь зеленого и белого цвета, салфетки.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Рисование ватными палочками «Мой любимый дождик».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Формировать познавательную активность детей; учить рисовать ватными палочками.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 с изображение девочки с зонтиком, гуашь, теплая вода, ватные палочки, салфетки, зонтик для игры.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Октябрь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Рисование одноразовыми вилочками и отпечатывание крышкой (яблочко)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«Весёлый ёжик с яблоком».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детей рисовать нетрадиционным способом – одноразовыми вилочками, учить дополнять изображение деталями (штампование крышками, рисование пальчиками).развивать чувство цвета, мелкую моторику рук, мышцы кистей рук, творческую активность.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белый лист бумаги с изображением ёжика без иголочек, гуашь, одноразовые вилочки, крышки, влажные салфетки.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Рисование пальчиками «Бусы для Танюши»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детей рисовать нетрадиционным способом – пальчиками, используя яркие краски; учить рисовать точки («бусинки») друг за другом на ниточке; создать радостное настроение – «подарить куколке бусы».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кукла, коробка с бусами, краски, листы бумаги, мисочки, салфетки, клеенки.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Рисование пальчиками «Веточка рябины».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             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детей рисовать точки плотно прижатыми пальчиками. Совершенствовать умение работать аккуратно.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Веточка рябины, мисочки с гуашью, плотная бумага любого цвета, небольшие листы, салфетки.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Рисование ладошкой и ватными палочками «Зёрнышки для птички»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детей ладошкой отображать образ птички, а ватными палочками дорисовываем корм птичке.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птичка – игрушка, лист А4, тарелочка для корма, гуашь, кисти, ватные палочки.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34" y="0"/>
            <a:ext cx="8143932" cy="671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Ноябрь.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9. Рисование манной крупой «Барашек».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Познакомить с новой техникой – рисование манной крупой; воспитывать аккуратность в работе;            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05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желание помочь барашку.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 цветной с изображением барашка без шерсти, манная крупа, клей ПВА, кисточки.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10. Рисования тычком полужесткой кистью «Шубка для зайчика».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закрепление знаний и представлений детей об изменении окраса зайца в зимний период, освоение техники рисования тычком полужесткой кистью.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слайдовая презентация «Шубка для зайки»; краски (гуашь); кисти с жесткой щетиной; бумага тонированная с силуэтом зайца; шапочки для зайцев; тарелочки под краску.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Рисование ладошкой «Петушок».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мелкую моторику рук. Учить получать изображение с помощью отпечатка ладони, самостоятельно дорисовывать петуха, используя разные элементы украшения.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широкие блюдечки с гуашью, кисть, плотная бумага любого цвета, листы большого формата, салфетки.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Рисование ладошкой «Цыплята» 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мелкую моторику рук. Учить получать изображение с помощью отпечатка ладони, самостоятельно дорисовывать недостающие детали у цыплят.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широкие блюдечки с гуашью, кисть, плотная бумага белого цвета, листы большого формата, салфетки.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Декабрь.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Рисование мятой бумагой и ладошкой «Заснеженное дерево» 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отпечатком ладошки рисовать крону дерева; из газет скатывать жгут и отпечатывать ствол и ветки дерева. Воспитывать аккуратность в работе.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бумага синих тонов, гуашь, газета, салфетка для рук, банка с водой, кисть.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Рисование ладошкой и пальчиками «Рябина для снегиря».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Развивать мелкую моторику рук. Учить получать изображение с помощью отпечатка ладони, самостоятельно дорисовывать недостающие детали у снегиря ; пальчиками рисовать ягодки рябины. Воспитывать бережное отношение к птицам.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широкие блюдечки с гуашью красного и чёрного цвета, кисть, листы большого формата, салфетки.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Рисование пальчиками и полусухой жёсткой кистью «Ёлочка – красавица» 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Упражнять в технике рисования тычком, полусухой жёсткой кистью. Продолжать учить использовать такое средство выразительности, как фактура. Закрепить умение украшать рисунок, используя рисование пальчиками. Воспитывать у детей умение работать индивидуально.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гуашь, кисти, пол листа А4, иллюстрации с изображением нарядной ёлочки.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Рисование манной крупой «Ёлочная игрушка».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Продолжать знакомить детей с нетрадиционной техникой рисования – рисование крупами; учить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создавать изображение с помощью крупы; побуждать использовать нетрадиционные техники рисования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развития детского творчества.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05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цветной картон; манная крупа; клей ПВА; кисточка для клея; карандаш.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0"/>
            <a:ext cx="821537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Январь.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17. Рисование ладошкой «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Морозко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Цель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развитие у детей художественно-творческих способностей по средствам нетрадиционной             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техникой рисования – рисование ладошкой.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Необходимые материалы: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гуашь, широкие блюдечки с гуашью белого цвета, кисти, лист бумаги цветной.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18. Рисование манной крупой «Снежинка».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Продолжать знакомить детей с нетрадиционной техникой рисования – рисование крупами; учить создавать изображение с помощью крупы; побуждать использовать нетрадиционные техники рисования для развития детского творчества.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цветной картон; манная крупа; клей ПВА; кисточка для клея; карандаш.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Рисование ладошкой «Снегирь и синичка».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продолжать развитие у детей художественно-творческих способностей по средствам нетрадиционной техникой рисования – рисование ладошкой; развивать восприятие, воображение и память; воспитывать бережное отношение к птицам.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гуашь: белая, красная, жёлтая, черная; кисточки, стакан с водой, влажные салфетки, листы А4 белого цвета.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Февраль.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Рисование восковой свечой «Зимние фантазии»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рисование рисунка в нетрадиционной технике – восковой свечой; развивать эстетические чувства, чувство композиции, аккуратность; развивать умение замечать красоту природы.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альбомный лист, белая свеча, акварель, широкая кисть.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Рисование ладошкой «Рыбка в аквариуме».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Упражнять детей в технике работы с гуашью; продолжать учить рисовать нестандартной техникой; развивать эстетическое восприятие.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демонстрационный материал — игрушки, рыбка в аквариуме; нарисованные аквариумы, блюдо с краской, влажные салфетки, краски, кисточка.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Рисование ладошкой «Друзья для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осминожки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познакомить детей с обителями подводного мира, превратить рисование в веселую игру и зарядить детей положительными эмоциями. Развивать интерес к нетрадиционному рисованию. Воспитывать аккуратность, уверенность в себе. Развивать мелкую моторику рук.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пол листа А4, гуашь, фломастеры.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23. Рисование ладошкой «Кораблик для папы».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Продолжать учить детей рисовать с помощью пальчиков; развивать воображение, самостоятельность; воспитывать аккуратность в работе с красками; закреплять знание основных цветов; развивать эмоциональность – умение радоваться результату.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Листы А4 бледно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голубого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цвета, рисунки кораблика, гуашь основных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цветов, салфетки, штампы – облака, кораблик.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0"/>
            <a:ext cx="8072494" cy="638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24 Рисование ладошкой «Петушок - золотой гребешок».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формирование у детей навыков использования нетрадиционных приёмов рисования- рисование                   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dirty="0" smtClean="0">
                <a:solidFill>
                  <a:srgbClr val="11111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ладошкой; развивать воображение, творческую инициативу и мелкую моторику рук.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 бумаги формата А4, гуашь, художественная кисть баночка для воды; небольшая ёмкость для разведения краски.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25. Рисование манной крупой «Тюльпан для мамы».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изготовление открытки в технике рисования манной крупой; развивать творческое воображение, фантазию, аккуратность; закреплять умение работать с клеем, с манной крупой.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Клей ПВА, кисть, манная крупа, гуашь, шаблон тюльпана.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26. Рисование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коктейльными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трубочками «Чудесные цветочки» 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Познакомить детей с нетрадиционным видом рисования –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коктейльной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трубочкой; развивать образное мышление, воображение, фантазию, интерес к творческой работе.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коктейльная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трубочка, лист А5, гуашь, кисть, баночки для воды.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27. Рисование ладошками «Лебеди»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закреплять прием рисования ладошкой; развивать самостоятельность, воображение, творческую активность у дошкольников; воспитывать у детей заботливое отношение к птицам.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 А4, гуашь белого, чёрного и красного цвета, банки с водой, кисти, черный фломастер.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Апрель.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28 Рисование пальчиком «Смотрит солнышко в окошко»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вызвать яркий эмоциональный отклик на фольклорный образ солнца, научить создавать образ солнца с помощью рисования пальчиком; развивать моторику рук, чувство цвета; прививать аккуратность и старание в работе.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готовые вырезанные формы облачков, гуашь жёлтого цвета, баночки с водой, фломастер.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29. Рисование ладошками «Ракета»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Продолжать знакомить детей с нетрадиционным видом рисования- отпечаток ладошкой; учить дорисовывать недостающие детали ракеты; воспитывать аккуратность в работе.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 листа А4, гуашь, кисти, баночки с водой, иллюстрации с изображением воздушного транспорта.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30. Рисование ватными палочками «Веточка мимозы».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Упражнять в технике рисования пальчиками, создавая изображение путём использования точки как средства выразительности; закреплять знания и представления о цвете - жёлтый, форме - круглый; развивать чувство ритма и композиции, мелкую моторику, внимание, мышление, память, речь.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Листы бумаги А4 с контурным изображением веточки, гуашь на палитре</a:t>
            </a: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желтого цвета, салфетки, ватные палочки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714356"/>
            <a:ext cx="8001056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31. Рисование кулачком «Танк»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 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Учить детей изображать рисунок отпечатыванием кулачка; учить дорисовывать недостающие детали танка; развитие мелкой моторики.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Необходимые материалы: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Пол листа А4, гуашь, баночки с водой, кисточки.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32. Рисование восковыми мелками и гуашью «Праздничный салют»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детей передавать впечатления о праздничном салюте; рисовать различные виды салюта восковыми карандашами в виде распустившихся шаров в черном небе; закреплять умение заполнять весь лист изображением; закрашивать акварелью; воспитывать аккуратность, зрительную память и зрительное внимание.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материал: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восковые мелки, акварель, кисти, фотографии, образцы с изображением салюта в ночном небе, лис А5, грамзапись песни «День Победы».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33. Техника рисования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монотопия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«Цветочная поляна»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Учить рисовать цветочную полянку на полиэтиленовом пакете, затем отпечатывать рисунок на лист бумаги; воспитывать аккуратность в работе.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материал: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полиэтиленовый пакет, гуашь, кисти, лист А4, баночки с водой.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34. Оттиск печати поролона и рисование жёсткой полусухой кистью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«Волшебная страна».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 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совершенствовать умения и навыки детей в технике «оттиск» поролоном, тычком жесткой кисти,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примакивания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кисти к бумаге; воспитывать бережное отношение к природе, эстетический вкус и аккуратность в выполнении работы.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материал: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поролон, кисти, гуашь, Лист А4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голубого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цвета, баночки с водой.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169</Words>
  <Application>Microsoft Office PowerPoint</Application>
  <PresentationFormat>Экран (4:3)</PresentationFormat>
  <Paragraphs>157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Кружок по нетрадиционной технике рисовании «Юные художники»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user</cp:lastModifiedBy>
  <cp:revision>13</cp:revision>
  <dcterms:created xsi:type="dcterms:W3CDTF">2015-02-12T11:22:36Z</dcterms:created>
  <dcterms:modified xsi:type="dcterms:W3CDTF">2022-12-08T12:49:04Z</dcterms:modified>
</cp:coreProperties>
</file>