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театр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93" y="0"/>
            <a:ext cx="9129213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3660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D2B59-4894-41B0-B9B8-BC15A2569D92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1AAA-0346-432D-9896-D718ADCA52A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3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52" r:id="rId6"/>
    <p:sldLayoutId id="2147483654" r:id="rId7"/>
    <p:sldLayoutId id="2147483661" r:id="rId8"/>
    <p:sldLayoutId id="2147483655" r:id="rId9"/>
    <p:sldLayoutId id="214748365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59632" y="2071678"/>
            <a:ext cx="67413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КРУЖОК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театральной</a:t>
            </a:r>
            <a:r>
              <a:rPr lang="ru-RU" sz="2400" b="1" i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 деятельности</a:t>
            </a:r>
          </a:p>
          <a:p>
            <a:pPr algn="ctr"/>
            <a:r>
              <a:rPr lang="ru-RU" sz="48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nstantia" pitchFamily="18" charset="0"/>
              </a:rPr>
              <a:t>«В гостях у сказки»</a:t>
            </a:r>
            <a:endParaRPr lang="ru-RU" sz="48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одзаголовок 20"/>
          <p:cNvSpPr txBox="1">
            <a:spLocks/>
          </p:cNvSpPr>
          <p:nvPr/>
        </p:nvSpPr>
        <p:spPr>
          <a:xfrm>
            <a:off x="1428728" y="4214818"/>
            <a:ext cx="6357982" cy="214314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nstantia" pitchFamily="18" charset="0"/>
                <a:ea typeface="+mn-ea"/>
                <a:cs typeface="Aharoni" pitchFamily="2" charset="-79"/>
              </a:rPr>
              <a:t>    </a:t>
            </a:r>
            <a:r>
              <a:rPr lang="ru-RU" b="1" i="1" dirty="0" smtClean="0">
                <a:solidFill>
                  <a:srgbClr val="7030A0"/>
                </a:solidFill>
                <a:latin typeface="Constantia" pitchFamily="18" charset="0"/>
                <a:cs typeface="Aharoni" pitchFamily="2" charset="-79"/>
              </a:rPr>
              <a:t>Младшая группа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1" i="1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onstantia" pitchFamily="18" charset="0"/>
              <a:ea typeface="+mn-ea"/>
              <a:cs typeface="Aharoni" pitchFamily="2" charset="-79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i="1" dirty="0" smtClean="0">
                <a:solidFill>
                  <a:srgbClr val="800000"/>
                </a:solidFill>
                <a:latin typeface="Constantia" pitchFamily="18" charset="0"/>
                <a:cs typeface="Aharoni" pitchFamily="2" charset="-79"/>
              </a:rPr>
              <a:t>Руководитель кружка: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nstantia" pitchFamily="18" charset="0"/>
                <a:ea typeface="+mn-ea"/>
                <a:cs typeface="Aharoni" pitchFamily="2" charset="-79"/>
              </a:rPr>
              <a:t>Воспитатель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i="1" dirty="0" err="1" smtClean="0">
                <a:solidFill>
                  <a:srgbClr val="7030A0"/>
                </a:solidFill>
                <a:latin typeface="Constantia" pitchFamily="18" charset="0"/>
                <a:cs typeface="Aharoni" pitchFamily="2" charset="-79"/>
              </a:rPr>
              <a:t>Поднебеснова</a:t>
            </a:r>
            <a:r>
              <a:rPr lang="ru-RU" b="1" i="1" dirty="0" smtClean="0">
                <a:solidFill>
                  <a:srgbClr val="7030A0"/>
                </a:solidFill>
                <a:latin typeface="Constantia" pitchFamily="18" charset="0"/>
                <a:cs typeface="Aharoni" pitchFamily="2" charset="-79"/>
              </a:rPr>
              <a:t> Наталья Владимировна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1" i="1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onstantia" pitchFamily="18" charset="0"/>
              <a:ea typeface="+mn-ea"/>
              <a:cs typeface="Aharoni" pitchFamily="2" charset="-79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b="1" i="1" dirty="0" smtClean="0">
                <a:solidFill>
                  <a:srgbClr val="800000"/>
                </a:solidFill>
                <a:latin typeface="Constantia" pitchFamily="18" charset="0"/>
                <a:cs typeface="Aharoni" pitchFamily="2" charset="-79"/>
              </a:rPr>
              <a:t>2020-2021 год</a:t>
            </a:r>
            <a:endParaRPr kumimoji="0" lang="ru-RU" b="1" i="1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mbria" pitchFamily="18" charset="0"/>
              <a:ea typeface="+mn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2500306"/>
            <a:ext cx="8501122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Обучающие задачи: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1. Формировать нравственные представления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(эталоны)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 нормах социальных отношений и моделях поведения.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2. Помогать усвоению детьми духовно-нравственных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качеств: добро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зло, послушание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непослушание, согласие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вражда, трудолюбие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лень, бескорыстие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жадность, простота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хитрость; и правил доброй, совестливой жизни.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3. Расширять представления детей об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окружающем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мире посредством введения их в литературную и музыкальную культуру.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Воспитательные задачи: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1. Воспитывать послушание на основе любви и уважения к родителям и близким людям, терпения, милосердия, умения уступать, помогать друг другу и с благодарностью принимать помощь.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2. Способствовать формированию нравственных качеств в процессе установления позитивных межличностных отношений. Воспитывать у детей отзывчивость, общительность, дружелюбие.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3. Воспитывать навыки доброжелательного, внимательного, заботливого поведения, стремление делиться впечатлениями от услышанного, увиденного, прочувствованного, потребность радовать близких результатами своего труда.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4. Воспитывать трудолюбие, привычку заниматься делом, работать старательно и аккуратно, доводить начатое до конца, с уважением относиться к результатам чужого и своего труда.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Развивающие задачи: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1. Содействовать развитию речи детей, обогащению словаря, развитию образного строя и навыков связной речи. Развивать речь детей с помощью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пересказывания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сказок.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2. Развивать способность детей отличать хорошее от плохого в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сказке и в жизни, умение делать нравственный выбор.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3. Развивать навыки произвольного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поведения: внимательности, терпеливости, усердия.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4. Развивать у детей социальные умения и навыки поведения.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5. Содействовать развитию мотивированной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сферы: формированию стремления подражать положительным героям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сказок.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5. Содействовать развитию элементарных навыков продуктивной деятельности.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6. Создавать условия для активного включения детей в речевую, музыкальную, художественную, игровую деятельность, связанную с образным строем и сюжетом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сказки.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7. Развивать эстетический вкус, умение видеть, ценить и беречь красоту.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928670"/>
            <a:ext cx="528641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Основная цель</a:t>
            </a: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Духовно-нравственного воспитание личности ребенка средствами театральной деятельности.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FF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Общие цели:</a:t>
            </a:r>
            <a:endParaRPr lang="ru-RU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1. Создавать условия для духовно-нравственного развития ребенка.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rgbClr val="00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2. Обеспечивать социальную адаптацию дошкольников путем введения их в культурную традицию народной и авторской</a:t>
            </a:r>
            <a:r>
              <a:rPr lang="ru-RU" sz="1100" dirty="0" smtClean="0">
                <a:solidFill>
                  <a:srgbClr val="000000"/>
                </a:solidFill>
                <a:ea typeface="Times New Roman" pitchFamily="18" charset="0"/>
                <a:cs typeface="Segoe UI" pitchFamily="34" charset="0"/>
              </a:rPr>
              <a:t> </a:t>
            </a:r>
            <a:r>
              <a:rPr lang="ru-RU" sz="1100" dirty="0" smtClean="0">
                <a:solidFill>
                  <a:srgbClr val="00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сказки, используя малые жанры фольклора (пословицы, поговорки, знакомя детей с музыкальными и живописными произведениями на</a:t>
            </a:r>
            <a:r>
              <a:rPr lang="ru-RU" sz="1100" dirty="0" smtClean="0">
                <a:solidFill>
                  <a:srgbClr val="000000"/>
                </a:solidFill>
                <a:ea typeface="Times New Roman" pitchFamily="18" charset="0"/>
                <a:cs typeface="Segoe UI" pitchFamily="34" charset="0"/>
              </a:rPr>
              <a:t> </a:t>
            </a:r>
            <a:r>
              <a:rPr lang="ru-RU" sz="1100" dirty="0" smtClean="0">
                <a:solidFill>
                  <a:srgbClr val="00000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сказочные сюжеты.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428604"/>
            <a:ext cx="8786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Формы организации театрализованной деятельности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Игра;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Инсценировка и драматизация;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Объяснение;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Показ;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Личный пример;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Беседы;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Просмотр видеофильмов;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Разучивание произведений устного народного творчества.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Формы работы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Индивидуальная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Групповая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Средства: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Обеспеченность занятий музыкальным сопровождением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(магнитофон, ноутбук)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Литературные произведения, иллюстрации;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- Разные виды театров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настольный театр, пальчиковый театр, театр масок.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00034" y="4929198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Срок реализации кружка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В гостях у сказки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- 1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Возраст детей 4 -5 лет.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20" y="5500702"/>
            <a:ext cx="85725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Основной принцип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подбора сказок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это направленность проблемной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ситуации, характерной для данного возраста, нравственный урок, который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дает сказка, доступный для осмысления детям дошкольного возраста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1000108"/>
            <a:ext cx="835824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Ожидаемый результат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1. Активизация речи детей, пополнение словаря, развитие предпосылок диалоговой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2. Развитие психических процессов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(мышление, память, внимание, воображение, фантазии)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3. Совершенствование личностных качеств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(дружеские, партнерские взаимоотношения, коммуникативные навыки)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28596" y="3143248"/>
            <a:ext cx="828680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Ожидаемые результаты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Segoe UI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ориентированы не только на формирование нравственно здоровой личности ребенка, но и на развитие умственных возможностей и способностей, чувство уверенности в своих знаниях, интереса к познанию, стремление к преодолению трудностей, интеллектуальному удовлетворению.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pechatniki.mos.ru/upload/medialibrary/ce2/91054254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14612" y="4786322"/>
            <a:ext cx="3500461" cy="1837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1223376"/>
          <a:ext cx="8072494" cy="5206020"/>
        </p:xfrm>
        <a:graphic>
          <a:graphicData uri="http://schemas.openxmlformats.org/drawingml/2006/table">
            <a:tbl>
              <a:tblPr/>
              <a:tblGrid>
                <a:gridCol w="740596"/>
                <a:gridCol w="1555251"/>
                <a:gridCol w="5776647"/>
              </a:tblGrid>
              <a:tr h="403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Месяц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Тема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           Цель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Октябрь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Кукольный настольный театр «Кошкин дом»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развития у детей способности понимать содержание сказки, побуждению договаривать отдельные слова и фразы; развития слухового внимания, воспитания интонационной  выразительности речи.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Ноябрь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Настольный театр на прищепках «Репка»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развития интереса у детей к обыгрыванию сказки разнообразными способами, развитию эмоциональной отзывчивости.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Декабрь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Пальчиковый театр «Теремок»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Пробуждать интерес к театрализованной игре путем первого опыта общения с персонажами; внимание и наглядно - действенное мышление; закреплять в речи названия формировать сенсорные представления; развивать животных и их признаков; расширять активный словарь: (маленькая, серая, большой, высокий, косолапый)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Январь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Кукольный театр «Снегурочка»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развития интереса к обыгрыванию сказки, помочь запомнить содержание сказки, развивать чуткость к художественно-выразительным средствам сказки.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Февраль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Драматизация сказки «Заюшкина  избушка»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Создание условий для эмоционального восприятия сказки детьми, отвечать на вопросы по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содержанию.Воспитывать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любовь к русским народным сказкам.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Март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Настольный театр на конусах «Волк и семеро козлят»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условий для развития интереса к обыгрыванию сказки, помочь запомнить содержание сказки, развивать чуткость к художественно-выразительным средствам сказки.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Апрель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Настольный кукольный театр «Курочка Ряба»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Помочь детям усвоить последовательность действий с помощью модели. Развивать у детей память, мышление, внимание.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Май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Кукольный театр «Маша и медведь»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Создание условий для умения координировать свои движения с текстом сказки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. Развивать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способность через пластику передавать характер героев сказки.</a:t>
                      </a:r>
                    </a:p>
                  </a:txBody>
                  <a:tcPr marL="27132" marR="27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562860"/>
          <a:ext cx="4964459" cy="1732280"/>
        </p:xfrm>
        <a:graphic>
          <a:graphicData uri="http://schemas.openxmlformats.org/drawingml/2006/table">
            <a:tbl>
              <a:tblPr/>
              <a:tblGrid>
                <a:gridCol w="4964459"/>
              </a:tblGrid>
              <a:tr h="17322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642918"/>
            <a:ext cx="4786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cs typeface="Calibri" pitchFamily="34" charset="0"/>
              </a:rPr>
              <a:t>Перспективный план кружка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390</Words>
  <Application>Microsoft Office PowerPoint</Application>
  <PresentationFormat>Экран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Мельпомена</dc:title>
  <dc:creator>Татьяна Ивановна</dc:creator>
  <cp:lastModifiedBy>Пользователь Windows</cp:lastModifiedBy>
  <cp:revision>11</cp:revision>
  <dcterms:created xsi:type="dcterms:W3CDTF">2015-05-23T04:10:10Z</dcterms:created>
  <dcterms:modified xsi:type="dcterms:W3CDTF">2021-03-02T17:34:33Z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276165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D6.2.8</vt:lpwstr>
  </property>
</Properties>
</file>